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4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FFF69-AB12-4234-A925-18621B73E2A0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6C686-F09A-4C57-8CAB-26789C7DCFE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7822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6C686-F09A-4C57-8CAB-26789C7DCFE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2253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6C686-F09A-4C57-8CAB-26789C7DCFE4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7206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2179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3962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31175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31843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89961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91461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1889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849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904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1863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1312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8540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124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5446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417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020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307CD-BC14-4237-9C1D-E4F92474DA52}" type="datetimeFigureOut">
              <a:rPr lang="it-IT" smtClean="0"/>
              <a:t>06/05/2024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37525E4-1EF6-483F-83C0-5A06D3272B6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6647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Parker_Brother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44DEC-9BD8-FB6C-6EF0-73DEC4FA51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9215" y="1800778"/>
            <a:ext cx="7766936" cy="1646302"/>
          </a:xfrm>
        </p:spPr>
        <p:txBody>
          <a:bodyPr/>
          <a:lstStyle/>
          <a:p>
            <a:r>
              <a:rPr lang="it-IT" dirty="0"/>
              <a:t>Frogger Game in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5D918-0477-E610-8DA7-AD26D42354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636" y="3536529"/>
            <a:ext cx="7766936" cy="1096899"/>
          </a:xfrm>
        </p:spPr>
        <p:txBody>
          <a:bodyPr/>
          <a:lstStyle/>
          <a:p>
            <a:pPr algn="l"/>
            <a:r>
              <a:rPr lang="it-IT" dirty="0"/>
              <a:t>Realizzato da: Boutbila Anass &amp; Tiveron Sebastiano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5177B8-D27E-B4F0-881E-4B656104D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71219">
            <a:off x="-5054650" y="1098129"/>
            <a:ext cx="527436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170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7.40741E-7 L 0.89974 -7.40741E-7 " pathEditMode="relative" rAng="0" ptsTypes="AA">
                                      <p:cBhvr>
                                        <p:cTn id="6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98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250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B91F8-6D90-DC68-3F31-5B7B7EE8D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cosa ci siamo ispirati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C94CB-628E-D4B6-8284-77CE877CE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155" y="1699621"/>
            <a:ext cx="8516362" cy="3880773"/>
          </a:xfrm>
        </p:spPr>
        <p:txBody>
          <a:bodyPr/>
          <a:lstStyle/>
          <a:p>
            <a:r>
              <a:rPr lang="it-IT" dirty="0"/>
              <a:t>Ci siamo ispirati al gioco originale del 1981 sviluppato dall’azienda Konami  </a:t>
            </a:r>
            <a:r>
              <a:rPr lang="it-IT" b="0" i="0" u="none" strike="noStrike" dirty="0">
                <a:solidFill>
                  <a:srgbClr val="0645AD"/>
                </a:solidFill>
                <a:effectLst/>
                <a:highlight>
                  <a:srgbClr val="FFFFFF"/>
                </a:highlight>
                <a:latin typeface="+mj-lt"/>
                <a:hlinkClick r:id="rId3" tooltip="Parker Brothers"/>
              </a:rPr>
              <a:t>Parker Brothers</a:t>
            </a:r>
            <a:r>
              <a:rPr lang="it-IT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+mj-lt"/>
              </a:rPr>
              <a:t> </a:t>
            </a:r>
            <a:r>
              <a:rPr lang="it-IT" b="0" i="0" dirty="0">
                <a:effectLst/>
                <a:highlight>
                  <a:srgbClr val="FFFFFF"/>
                </a:highlight>
                <a:latin typeface="+mj-lt"/>
              </a:rPr>
              <a:t>sono gli ideatori</a:t>
            </a:r>
            <a:r>
              <a:rPr lang="it-IT" dirty="0">
                <a:latin typeface="+mj-lt"/>
              </a:rPr>
              <a:t> ideatori di questo videogame (gli stessi che hanno inventato Cluedo, Risiko e Monopoly)</a:t>
            </a:r>
          </a:p>
          <a:p>
            <a:r>
              <a:rPr lang="it-IT" dirty="0">
                <a:latin typeface="+mj-lt"/>
              </a:rPr>
              <a:t>E’ un videogioco arcade con struttura verticale, il compito del videogiocatore è quello di portare in salvo la rana nella sua tana evitando tutti gli ostacoli.</a:t>
            </a:r>
          </a:p>
          <a:p>
            <a:r>
              <a:rPr lang="it-IT" dirty="0">
                <a:latin typeface="+mj-lt"/>
              </a:rPr>
              <a:t>Le rane da portare in salvo sono 5 e hai a disposizione 7 vite. </a:t>
            </a:r>
          </a:p>
          <a:p>
            <a:r>
              <a:rPr lang="it-IT" dirty="0">
                <a:latin typeface="+mj-lt"/>
              </a:rPr>
              <a:t>Ha riscosso molto successo ai tempi ed è considerata                                   un’ icona della storia videoludica</a:t>
            </a:r>
          </a:p>
          <a:p>
            <a:pPr marL="0" indent="0">
              <a:buNone/>
            </a:pPr>
            <a:r>
              <a:rPr lang="it-IT" dirty="0">
                <a:latin typeface="+mj-lt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636F99-3C65-8E7A-7AE5-78B2295E7F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8208">
            <a:off x="8186581" y="217372"/>
            <a:ext cx="2174842" cy="21748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045C6E-808D-EE10-07CC-6F6E61FA1D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466971">
            <a:off x="9069965" y="3040478"/>
            <a:ext cx="2120994" cy="2120994"/>
          </a:xfrm>
          <a:prstGeom prst="rect">
            <a:avLst/>
          </a:prstGeom>
        </p:spPr>
      </p:pic>
      <p:pic>
        <p:nvPicPr>
          <p:cNvPr id="1030" name="Picture 6" descr="Frogger Details">
            <a:extLst>
              <a:ext uri="{FF2B5EF4-FFF2-40B4-BE49-F238E27FC236}">
                <a16:creationId xmlns:a16="http://schemas.microsoft.com/office/drawing/2014/main" id="{48D98257-6F2E-97B6-8B74-E6840FBA2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9648" y="4044632"/>
            <a:ext cx="2111395" cy="2413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722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F751F-FA2A-16AF-FDD9-22C94A81C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62609"/>
          </a:xfrm>
        </p:spPr>
        <p:txBody>
          <a:bodyPr/>
          <a:lstStyle/>
          <a:p>
            <a:r>
              <a:rPr lang="it-IT" dirty="0"/>
              <a:t>Struttura della mappa</a:t>
            </a:r>
          </a:p>
        </p:txBody>
      </p:sp>
      <p:pic>
        <p:nvPicPr>
          <p:cNvPr id="7" name="Picture 2" descr="Frogger - Wikipedia">
            <a:extLst>
              <a:ext uri="{FF2B5EF4-FFF2-40B4-BE49-F238E27FC236}">
                <a16:creationId xmlns:a16="http://schemas.microsoft.com/office/drawing/2014/main" id="{6275E2EC-FC7A-1659-4398-0BDB3F7C60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63"/>
          <a:stretch/>
        </p:blipFill>
        <p:spPr bwMode="auto">
          <a:xfrm>
            <a:off x="2932264" y="1657581"/>
            <a:ext cx="4185623" cy="4057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08F2A70-F4E1-FBC5-754C-8393B25D5181}"/>
              </a:ext>
            </a:extLst>
          </p:cNvPr>
          <p:cNvSpPr txBox="1"/>
          <p:nvPr/>
        </p:nvSpPr>
        <p:spPr>
          <a:xfrm>
            <a:off x="7207340" y="4045417"/>
            <a:ext cx="257091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900" dirty="0">
                <a:solidFill>
                  <a:schemeClr val="accent1">
                    <a:lumMod val="75000"/>
                  </a:schemeClr>
                </a:solidFill>
              </a:rPr>
              <a:t>Sezione dove la rana percorre la strada e deve evitare le macchine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0D2F83B-EC96-8F7B-DF86-E9CBF8CD8B7E}"/>
              </a:ext>
            </a:extLst>
          </p:cNvPr>
          <p:cNvCxnSpPr>
            <a:cxnSpLocks/>
          </p:cNvCxnSpPr>
          <p:nvPr/>
        </p:nvCxnSpPr>
        <p:spPr>
          <a:xfrm flipH="1">
            <a:off x="12561821" y="4015406"/>
            <a:ext cx="28113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D2F51D8-9239-FC8F-62BB-2A89B4D2B103}"/>
              </a:ext>
            </a:extLst>
          </p:cNvPr>
          <p:cNvCxnSpPr>
            <a:cxnSpLocks/>
          </p:cNvCxnSpPr>
          <p:nvPr/>
        </p:nvCxnSpPr>
        <p:spPr>
          <a:xfrm>
            <a:off x="-2900871" y="3600682"/>
            <a:ext cx="26639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E558390-0D70-DDE1-4EE0-CF640643FD8C}"/>
              </a:ext>
            </a:extLst>
          </p:cNvPr>
          <p:cNvCxnSpPr>
            <a:cxnSpLocks/>
          </p:cNvCxnSpPr>
          <p:nvPr/>
        </p:nvCxnSpPr>
        <p:spPr>
          <a:xfrm>
            <a:off x="-2900871" y="2428486"/>
            <a:ext cx="26639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87CA237-712D-9CB2-6B94-F5219124F5FF}"/>
              </a:ext>
            </a:extLst>
          </p:cNvPr>
          <p:cNvCxnSpPr>
            <a:cxnSpLocks/>
          </p:cNvCxnSpPr>
          <p:nvPr/>
        </p:nvCxnSpPr>
        <p:spPr>
          <a:xfrm>
            <a:off x="271889" y="2428486"/>
            <a:ext cx="0" cy="1172196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1E53F6DE-73E4-3D04-777D-223B5C27DD31}"/>
              </a:ext>
            </a:extLst>
          </p:cNvPr>
          <p:cNvSpPr txBox="1"/>
          <p:nvPr/>
        </p:nvSpPr>
        <p:spPr>
          <a:xfrm>
            <a:off x="440628" y="2416317"/>
            <a:ext cx="26639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Sezione dove la rana </a:t>
            </a:r>
          </a:p>
          <a:p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Deve evitare di cadere nel fiume saltando tra</a:t>
            </a:r>
          </a:p>
          <a:p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le tartarughe e tronchi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99C0B37-F924-1F19-87A1-3E5576E1CF71}"/>
              </a:ext>
            </a:extLst>
          </p:cNvPr>
          <p:cNvCxnSpPr>
            <a:cxnSpLocks/>
          </p:cNvCxnSpPr>
          <p:nvPr/>
        </p:nvCxnSpPr>
        <p:spPr>
          <a:xfrm flipH="1">
            <a:off x="12512408" y="2047755"/>
            <a:ext cx="19068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D7A1A93-FA39-3F26-5BE5-1F221CB9B441}"/>
              </a:ext>
            </a:extLst>
          </p:cNvPr>
          <p:cNvCxnSpPr>
            <a:cxnSpLocks/>
          </p:cNvCxnSpPr>
          <p:nvPr/>
        </p:nvCxnSpPr>
        <p:spPr>
          <a:xfrm flipH="1">
            <a:off x="12512408" y="2428486"/>
            <a:ext cx="19068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CD4A595-F895-7578-A7AD-D072E7ECB8B6}"/>
              </a:ext>
            </a:extLst>
          </p:cNvPr>
          <p:cNvCxnSpPr>
            <a:cxnSpLocks/>
          </p:cNvCxnSpPr>
          <p:nvPr/>
        </p:nvCxnSpPr>
        <p:spPr>
          <a:xfrm flipH="1">
            <a:off x="9024739" y="2011013"/>
            <a:ext cx="9939" cy="405304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10FA28B-6B5A-1E73-2953-8B4AE8087B6D}"/>
              </a:ext>
            </a:extLst>
          </p:cNvPr>
          <p:cNvSpPr txBox="1"/>
          <p:nvPr/>
        </p:nvSpPr>
        <p:spPr>
          <a:xfrm>
            <a:off x="7117886" y="2059154"/>
            <a:ext cx="1949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Tane per le rane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C330D36B-CE79-7D9B-3101-0DD3D9A62E43}"/>
              </a:ext>
            </a:extLst>
          </p:cNvPr>
          <p:cNvCxnSpPr>
            <a:cxnSpLocks/>
          </p:cNvCxnSpPr>
          <p:nvPr/>
        </p:nvCxnSpPr>
        <p:spPr>
          <a:xfrm flipH="1">
            <a:off x="12561821" y="5317692"/>
            <a:ext cx="28113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93664932-27ED-3806-B137-EE99AA82FBDC}"/>
              </a:ext>
            </a:extLst>
          </p:cNvPr>
          <p:cNvCxnSpPr>
            <a:cxnSpLocks/>
          </p:cNvCxnSpPr>
          <p:nvPr/>
        </p:nvCxnSpPr>
        <p:spPr>
          <a:xfrm>
            <a:off x="9938680" y="4045417"/>
            <a:ext cx="0" cy="1272275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55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3.33333E-6 L -0.44505 0.00439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253" y="20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28 -2.96296E-6 L -0.44336 -2.96296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654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0.00186 L 0.26159 3.33333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73" y="9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0 L 0.2582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17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11111E-6 L -0.44076 -0.00532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044" y="-27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99 3.33333E-6 L -0.4405 -0.00186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732" y="-93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52" grpId="0"/>
      <p:bldP spid="6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2AF03-6082-EF32-33AB-25818A671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abbiamo strutturato il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52ABA-CE1C-7BBB-7844-16E8C4BC4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730" y="1396126"/>
            <a:ext cx="8596668" cy="3880773"/>
          </a:xfrm>
        </p:spPr>
        <p:txBody>
          <a:bodyPr/>
          <a:lstStyle/>
          <a:p>
            <a:r>
              <a:rPr lang="it-IT" dirty="0"/>
              <a:t>Per poter realizzare il videogioco abbiamo utilizzato il modello MVC creando un paccheto a parte per la gestione dei thread</a:t>
            </a:r>
          </a:p>
          <a:p>
            <a:r>
              <a:rPr lang="it-IT" dirty="0"/>
              <a:t>Nel Model abbiamo inserito tutti gli elementi del gioco (rana, tronco, tartarughe, ninfee, e macchine) abbiamo inserito i tipi di movimento del giocatore e degli oggetti e gestito le collisioni. E realizzato la classe «Action TImer» per la velocità</a:t>
            </a:r>
          </a:p>
          <a:p>
            <a:r>
              <a:rPr lang="it-IT" dirty="0"/>
              <a:t>Nel View abbiamo inserito Finestra, Pannello e un ulteriore classe denominata Background per suddivedere in maniera più chiara</a:t>
            </a:r>
          </a:p>
          <a:p>
            <a:r>
              <a:rPr lang="it-IT" dirty="0"/>
              <a:t>Il controller fa dà intermediario proprio come nel modello MVC</a:t>
            </a:r>
          </a:p>
          <a:p>
            <a:r>
              <a:rPr lang="it-IT" dirty="0"/>
              <a:t>Abbiamo utilizzato il thread per la gestione della musica</a:t>
            </a:r>
          </a:p>
        </p:txBody>
      </p:sp>
      <p:pic>
        <p:nvPicPr>
          <p:cNvPr id="3074" name="Picture 2" descr="What is MVC Architecture in Salesforce and It's Benefits?">
            <a:extLst>
              <a:ext uri="{FF2B5EF4-FFF2-40B4-BE49-F238E27FC236}">
                <a16:creationId xmlns:a16="http://schemas.microsoft.com/office/drawing/2014/main" id="{D6E996AB-67F4-40B2-0B76-D3D479178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0968" y="4781550"/>
            <a:ext cx="220980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8571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1CD591-45AD-BE9E-0310-B24B09029A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02" b="4088"/>
          <a:stretch/>
        </p:blipFill>
        <p:spPr>
          <a:xfrm>
            <a:off x="203202" y="641022"/>
            <a:ext cx="2377646" cy="37047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BB2F75-8890-B821-C6A5-75B8EE9679B3}"/>
              </a:ext>
            </a:extLst>
          </p:cNvPr>
          <p:cNvSpPr txBox="1"/>
          <p:nvPr/>
        </p:nvSpPr>
        <p:spPr>
          <a:xfrm>
            <a:off x="2939065" y="169682"/>
            <a:ext cx="744927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accent1">
                    <a:lumMod val="75000"/>
                  </a:schemeClr>
                </a:solidFill>
              </a:rPr>
              <a:t>Spiegazione generale di tutte le classi del model:</a:t>
            </a:r>
          </a:p>
          <a:p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ActionTimer.java: aumentando il valore di spostamento serve per conferire maggiore o minore velocità agli ostacoli e giocatore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Car.java: creazione della macchina </a:t>
            </a:r>
          </a:p>
          <a:p>
            <a:pPr>
              <a:buClr>
                <a:schemeClr val="accent1">
                  <a:lumMod val="75000"/>
                </a:schemeClr>
              </a:buClr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    (Stessa cosa vale per Frog.java, Log.java, Turtle.java)</a:t>
            </a:r>
          </a:p>
          <a:p>
            <a:pPr>
              <a:buClr>
                <a:schemeClr val="accent1">
                  <a:lumMod val="75000"/>
                </a:schemeClr>
              </a:buClr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     </a:t>
            </a:r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MovingObject.java: fondamentale per lo scorrimento orrizontale degli oggetti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Player.java: per creare interattività con spostamenti dell’utente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Position.java: per gestire tutte le coordinate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Rectangle.java: per gestire le collisioni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DBCED4-528B-8DCD-36F4-AE66C92E377D}"/>
              </a:ext>
            </a:extLst>
          </p:cNvPr>
          <p:cNvSpPr txBox="1"/>
          <p:nvPr/>
        </p:nvSpPr>
        <p:spPr>
          <a:xfrm>
            <a:off x="2939065" y="3563332"/>
            <a:ext cx="543926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accent1">
                    <a:lumMod val="75000"/>
                  </a:schemeClr>
                </a:solidFill>
              </a:rPr>
              <a:t>Spiegazione generale di tutte le classi del view:</a:t>
            </a:r>
          </a:p>
          <a:p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Background.java:classe dove viene rappresentato graficamente il backgorund e le ninfee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Pannello.java:rappresentazione grafica di del background e di tutti gli elementi</a:t>
            </a:r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Finestra.java: autoesplicativa</a:t>
            </a:r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0FB839-D127-32A0-0C2C-432E5C63E095}"/>
              </a:ext>
            </a:extLst>
          </p:cNvPr>
          <p:cNvSpPr txBox="1"/>
          <p:nvPr/>
        </p:nvSpPr>
        <p:spPr>
          <a:xfrm>
            <a:off x="2939065" y="5879764"/>
            <a:ext cx="610385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chemeClr val="accent1">
                    <a:lumMod val="75000"/>
                  </a:schemeClr>
                </a:solidFill>
              </a:rPr>
              <a:t>Spiegazione generale della classe all’interno del thread:</a:t>
            </a:r>
          </a:p>
          <a:p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Audio.java:classe dove con l’utilizzo di semafori viene riprodotta la musica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it-IT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06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4D6E0-B2EE-05C5-6602-D35629B5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Creazione UML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2E66A-A4F7-3EE1-6316-538ADF4D0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50819"/>
            <a:ext cx="3427075" cy="5164282"/>
          </a:xfrm>
        </p:spPr>
        <p:txBody>
          <a:bodyPr>
            <a:normAutofit/>
          </a:bodyPr>
          <a:lstStyle/>
          <a:p>
            <a:r>
              <a:rPr lang="it-IT" dirty="0"/>
              <a:t>Per realizzare l’UML abbiamo utilizzato il software EnterPrise Architect che è risultato fondamentale data la sua semplicità ed efficenza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r>
              <a:rPr lang="it-IT" dirty="0"/>
              <a:t>Per realizzare i diagrammi dei casi d’uso abbiamo utilizzato word:</a:t>
            </a:r>
          </a:p>
        </p:txBody>
      </p:sp>
      <p:pic>
        <p:nvPicPr>
          <p:cNvPr id="1026" name="Picture 2" descr="Sparx Systems Enterprise Architect">
            <a:extLst>
              <a:ext uri="{FF2B5EF4-FFF2-40B4-BE49-F238E27FC236}">
                <a16:creationId xmlns:a16="http://schemas.microsoft.com/office/drawing/2014/main" id="{9238D7C0-3569-5092-603A-C95E7AFDC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350" y="725055"/>
            <a:ext cx="2143125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9A7FCE-2B2B-2D09-4944-BD8412BD4ECD}"/>
              </a:ext>
            </a:extLst>
          </p:cNvPr>
          <p:cNvSpPr txBox="1"/>
          <p:nvPr/>
        </p:nvSpPr>
        <p:spPr>
          <a:xfrm>
            <a:off x="4343400" y="1504845"/>
            <a:ext cx="2171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Immagine: EnterPrise Architect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AF57EEE-36A5-831E-22ED-2DB4B461880C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6515100" y="1766455"/>
            <a:ext cx="7092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B95E42A-C641-7925-CCDE-E83874E09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759" y="2907147"/>
            <a:ext cx="3792682" cy="393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35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6AE34-D340-AB22-579D-3FC6B8ADC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Risultato finale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175F01-2B27-6F2B-9467-AFA7537063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3858" y="1270000"/>
            <a:ext cx="4644280" cy="5575421"/>
          </a:xfrm>
          <a:prstGeom prst="rect">
            <a:avLst/>
          </a:prstGeom>
        </p:spPr>
      </p:pic>
      <p:pic>
        <p:nvPicPr>
          <p:cNvPr id="4" name="Frogger_Finale">
            <a:hlinkClick r:id="" action="ppaction://media"/>
            <a:extLst>
              <a:ext uri="{FF2B5EF4-FFF2-40B4-BE49-F238E27FC236}">
                <a16:creationId xmlns:a16="http://schemas.microsoft.com/office/drawing/2014/main" id="{141888A1-3D0E-D3FA-16EC-5997FDDBC3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696517" y="3656866"/>
            <a:ext cx="487363" cy="4873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6BEC433-1197-04F0-63B3-ACEB16D10B07}"/>
              </a:ext>
            </a:extLst>
          </p:cNvPr>
          <p:cNvSpPr/>
          <p:nvPr/>
        </p:nvSpPr>
        <p:spPr>
          <a:xfrm>
            <a:off x="6781800" y="4511040"/>
            <a:ext cx="2804160" cy="1320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2B4806-E4D9-C102-BBF3-A096556B954E}"/>
              </a:ext>
            </a:extLst>
          </p:cNvPr>
          <p:cNvSpPr txBox="1"/>
          <p:nvPr/>
        </p:nvSpPr>
        <p:spPr>
          <a:xfrm>
            <a:off x="6934200" y="4511040"/>
            <a:ext cx="23398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Canzone scritta da:</a:t>
            </a:r>
          </a:p>
          <a:p>
            <a:r>
              <a:rPr lang="it-IT" dirty="0"/>
              <a:t>Sebastiano Tiveron</a:t>
            </a:r>
            <a:br>
              <a:rPr lang="it-IT" dirty="0"/>
            </a:br>
            <a:r>
              <a:rPr lang="it-IT" dirty="0"/>
              <a:t>(scheda audio &amp; guitar)</a:t>
            </a:r>
          </a:p>
        </p:txBody>
      </p:sp>
    </p:spTree>
    <p:extLst>
      <p:ext uri="{BB962C8B-B14F-4D97-AF65-F5344CB8AC3E}">
        <p14:creationId xmlns:p14="http://schemas.microsoft.com/office/powerpoint/2010/main" val="1026422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3B44D-C843-6121-1637-8E7B25449C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9854" y="1989416"/>
            <a:ext cx="7766936" cy="1646302"/>
          </a:xfrm>
        </p:spPr>
        <p:txBody>
          <a:bodyPr/>
          <a:lstStyle/>
          <a:p>
            <a:r>
              <a:rPr lang="it-IT" dirty="0"/>
              <a:t>FINE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0E54D2-10F4-B91A-37C2-FB8B9FEB5B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9854" y="3591483"/>
            <a:ext cx="7766936" cy="1096899"/>
          </a:xfrm>
        </p:spPr>
        <p:txBody>
          <a:bodyPr/>
          <a:lstStyle/>
          <a:p>
            <a:r>
              <a:rPr lang="it-IT" dirty="0"/>
              <a:t>Grazie per la vostra attenzione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CA59F9-8C7C-7265-84BC-3F4E0594E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7196" flipH="1">
            <a:off x="12311849" y="1880385"/>
            <a:ext cx="4587924" cy="44302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C38316-4973-067D-A22A-A98238E176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997" y="4455042"/>
            <a:ext cx="2251105" cy="225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555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295 -0.2544 L -0.25235 -0.45509 C -0.29805 -0.50023 -0.36628 -0.52407 -0.43854 -0.52407 C -0.52006 -0.52407 -0.58555 -0.50023 -0.63125 -0.45509 L -0.85 -0.2544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859" y="-1349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283</TotalTime>
  <Words>471</Words>
  <Application>Microsoft Office PowerPoint</Application>
  <PresentationFormat>Widescreen</PresentationFormat>
  <Paragraphs>57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</vt:lpstr>
      <vt:lpstr>Frogger Game in Java</vt:lpstr>
      <vt:lpstr>A cosa ci siamo ispirati</vt:lpstr>
      <vt:lpstr>Struttura della mappa</vt:lpstr>
      <vt:lpstr>Come abbiamo strutturato il progetto</vt:lpstr>
      <vt:lpstr>PowerPoint Presentation</vt:lpstr>
      <vt:lpstr>Creazione UML</vt:lpstr>
      <vt:lpstr>Risultato finale</vt:lpstr>
      <vt:lpstr>FINE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Frogger Game in Java</dc:title>
  <dc:creator>Sebastian Tive</dc:creator>
  <cp:lastModifiedBy>Sebastian Tive</cp:lastModifiedBy>
  <cp:revision>52</cp:revision>
  <dcterms:created xsi:type="dcterms:W3CDTF">2024-05-05T13:34:57Z</dcterms:created>
  <dcterms:modified xsi:type="dcterms:W3CDTF">2024-05-06T09:16:51Z</dcterms:modified>
</cp:coreProperties>
</file>

<file path=docProps/thumbnail.jpeg>
</file>